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SwTlQNLqPA" TargetMode="External"/><Relationship Id="rId2" Type="http://schemas.openxmlformats.org/officeDocument/2006/relationships/hyperlink" Target="https://www.youtube.com/watch?v=c4300UidkF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BZf60cb3Th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jbochn27@scsd.u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Pronouns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59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who or what does the action.</a:t>
            </a: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www.youtube.com/watch?v=c4300UidkFg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www.youtube.com/watch?v=aSwTlQNLqPA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62183" y="3773715"/>
          <a:ext cx="8128000" cy="2679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95393005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736587391"/>
                    </a:ext>
                  </a:extLst>
                </a:gridCol>
              </a:tblGrid>
              <a:tr h="6607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More Than</a:t>
                      </a:r>
                      <a:r>
                        <a:rPr lang="en-US" baseline="0" dirty="0" smtClean="0"/>
                        <a:t> One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927143"/>
                  </a:ext>
                </a:extLst>
              </a:tr>
              <a:tr h="660782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367288"/>
                  </a:ext>
                </a:extLst>
              </a:tr>
              <a:tr h="660782">
                <a:tc>
                  <a:txBody>
                    <a:bodyPr/>
                    <a:lstStyle/>
                    <a:p>
                      <a:r>
                        <a:rPr lang="en-US" dirty="0" smtClean="0"/>
                        <a:t>you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436327"/>
                  </a:ext>
                </a:extLst>
              </a:tr>
              <a:tr h="696991">
                <a:tc>
                  <a:txBody>
                    <a:bodyPr/>
                    <a:lstStyle/>
                    <a:p>
                      <a:r>
                        <a:rPr lang="en-US" dirty="0" smtClean="0"/>
                        <a:t>He,</a:t>
                      </a:r>
                      <a:r>
                        <a:rPr lang="en-US" baseline="0" dirty="0" smtClean="0"/>
                        <a:t> she, 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916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65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8771" t="13613" r="30327" b="4999"/>
          <a:stretch/>
        </p:blipFill>
        <p:spPr>
          <a:xfrm>
            <a:off x="3004457" y="402800"/>
            <a:ext cx="5486400" cy="61377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817429" y="1854926"/>
            <a:ext cx="25341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 to the next page to see how to complete the activity!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60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Try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a blank piece of paper please re-write each sentence.</a:t>
            </a:r>
          </a:p>
          <a:p>
            <a:r>
              <a:rPr lang="en-US" dirty="0" smtClean="0"/>
              <a:t>Fill in the blank space using the correct pronoun.</a:t>
            </a:r>
          </a:p>
          <a:p>
            <a:r>
              <a:rPr lang="en-US" dirty="0" smtClean="0"/>
              <a:t>Look a the example on the sheet.</a:t>
            </a:r>
          </a:p>
          <a:p>
            <a:r>
              <a:rPr lang="en-US" dirty="0" smtClean="0"/>
              <a:t>Use the table of pronouns on the sheet to help you choose the correct pronoun.</a:t>
            </a:r>
          </a:p>
          <a:p>
            <a:r>
              <a:rPr lang="en-US" dirty="0" smtClean="0"/>
              <a:t>Please try your best!</a:t>
            </a:r>
          </a:p>
        </p:txBody>
      </p:sp>
    </p:spTree>
    <p:extLst>
      <p:ext uri="{BB962C8B-B14F-4D97-AF65-F5344CB8AC3E}">
        <p14:creationId xmlns:p14="http://schemas.microsoft.com/office/powerpoint/2010/main" val="1609525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Possessive Pronouns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5681" t="12615" r="20428" b="21609"/>
          <a:stretch/>
        </p:blipFill>
        <p:spPr>
          <a:xfrm>
            <a:off x="3004457" y="1627910"/>
            <a:ext cx="5773783" cy="4864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67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Lets Use Possessive Pronouns in Sentences!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</a:p>
          <a:p>
            <a:r>
              <a:rPr lang="en-US" dirty="0" smtClean="0"/>
              <a:t>The laptop is mine.</a:t>
            </a:r>
          </a:p>
          <a:p>
            <a:r>
              <a:rPr lang="en-US" dirty="0" err="1" smtClean="0"/>
              <a:t>Fredson</a:t>
            </a:r>
            <a:r>
              <a:rPr lang="en-US" dirty="0" smtClean="0"/>
              <a:t> drew a picture of a dog. Adrian’s drawing looks different from his.</a:t>
            </a:r>
          </a:p>
          <a:p>
            <a:endParaRPr lang="en-US" dirty="0"/>
          </a:p>
          <a:p>
            <a:r>
              <a:rPr lang="en-US" dirty="0" smtClean="0"/>
              <a:t>Lets write our own! </a:t>
            </a:r>
            <a:endParaRPr lang="en-US" dirty="0"/>
          </a:p>
          <a:p>
            <a:r>
              <a:rPr lang="en-US" dirty="0" smtClean="0"/>
              <a:t>Possessive Pronouns: </a:t>
            </a:r>
            <a:r>
              <a:rPr lang="en-US" sz="2800" b="1" dirty="0" smtClean="0"/>
              <a:t>mine, ours, yours, his, hers, theirs, mine.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9157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Stone Soup Read Aloud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the link below and listen to the story called “Stone Soup”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www.youtube.com/watch?v=BZf60cb3Th8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1836" y="3537248"/>
            <a:ext cx="2586718" cy="258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792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14194"/>
            <a:ext cx="10058400" cy="3931920"/>
          </a:xfrm>
        </p:spPr>
        <p:txBody>
          <a:bodyPr>
            <a:normAutofit fontScale="77500" lnSpcReduction="20000"/>
          </a:bodyPr>
          <a:lstStyle/>
          <a:p>
            <a:r>
              <a:rPr lang="en-US" sz="2100" dirty="0" smtClean="0"/>
              <a:t>Please answer the questions on a piece of paper.  When you are done answering the questions please text me a picture of your work at 516-790-9512 or email me a picture at </a:t>
            </a:r>
            <a:r>
              <a:rPr lang="en-US" sz="2100" dirty="0" smtClean="0">
                <a:hlinkClick r:id="rId2"/>
              </a:rPr>
              <a:t>jbochn27@scsd.us</a:t>
            </a:r>
            <a:endParaRPr lang="en-US" sz="2100" dirty="0" smtClean="0"/>
          </a:p>
          <a:p>
            <a:r>
              <a:rPr lang="es-ES" sz="2100" dirty="0"/>
              <a:t>Responda las preguntas en una hoja de papel. Cuando haya terminado de responder las preguntas, envíeme una foto de su trabajo por mensaje de texto al 516-790-9512 o envíeme una foto por correo electrónico a jbochn27@scsd.us</a:t>
            </a:r>
          </a:p>
          <a:p>
            <a:endParaRPr lang="es-ES" dirty="0"/>
          </a:p>
          <a:p>
            <a:endParaRPr lang="en-US" dirty="0"/>
          </a:p>
          <a:p>
            <a:endParaRPr lang="en-US" sz="1900" dirty="0" smtClean="0"/>
          </a:p>
          <a:p>
            <a:pPr marL="342900" indent="-342900">
              <a:buAutoNum type="arabicPeriod"/>
            </a:pPr>
            <a:r>
              <a:rPr lang="en-US" sz="1900" dirty="0" smtClean="0"/>
              <a:t>Would the travelers be able to make the soup without the help of the villagers?</a:t>
            </a:r>
          </a:p>
          <a:p>
            <a:pPr marL="342900" indent="-342900">
              <a:buAutoNum type="arabicPeriod"/>
            </a:pPr>
            <a:endParaRPr lang="en-US" sz="1900" dirty="0"/>
          </a:p>
          <a:p>
            <a:pPr marL="342900" indent="-342900">
              <a:buAutoNum type="arabicPeriod"/>
            </a:pPr>
            <a:r>
              <a:rPr lang="en-US" sz="1900" dirty="0" smtClean="0"/>
              <a:t>How did the villagers help the travelers make the soup?</a:t>
            </a:r>
          </a:p>
          <a:p>
            <a:pPr marL="342900" indent="-342900">
              <a:buAutoNum type="arabicPeriod"/>
            </a:pPr>
            <a:endParaRPr lang="en-US" sz="1900" dirty="0"/>
          </a:p>
          <a:p>
            <a:pPr marL="342900" indent="-342900">
              <a:buAutoNum type="arabicPeriod"/>
            </a:pPr>
            <a:r>
              <a:rPr lang="en-US" sz="1900" dirty="0" smtClean="0"/>
              <a:t>Is teamwork important in this story? Why?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3828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65</TotalTime>
  <Words>284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Garamond</vt:lpstr>
      <vt:lpstr>Savon</vt:lpstr>
      <vt:lpstr>Pronouns</vt:lpstr>
      <vt:lpstr>Subject Pronouns</vt:lpstr>
      <vt:lpstr>PowerPoint Presentation</vt:lpstr>
      <vt:lpstr>Lets Try it!</vt:lpstr>
      <vt:lpstr>Possessive Pronouns</vt:lpstr>
      <vt:lpstr>Lets Use Possessive Pronouns in Sentences!</vt:lpstr>
      <vt:lpstr>Stone Soup Read Aloud</vt:lpstr>
      <vt:lpstr>Questions</vt:lpstr>
    </vt:vector>
  </TitlesOfParts>
  <Company>Syracuse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Pronouns</dc:title>
  <dc:creator>Bochner, Jesse</dc:creator>
  <cp:lastModifiedBy>Bochner, Jesse</cp:lastModifiedBy>
  <cp:revision>10</cp:revision>
  <dcterms:created xsi:type="dcterms:W3CDTF">2020-03-18T18:52:20Z</dcterms:created>
  <dcterms:modified xsi:type="dcterms:W3CDTF">2020-03-23T18:10:06Z</dcterms:modified>
</cp:coreProperties>
</file>